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1060" r:id="rId57"/>
    <p:sldId id="1068" r:id="rId58"/>
    <p:sldId id="758" r:id="rId59"/>
    <p:sldId id="1081" r:id="rId60"/>
    <p:sldId id="1082" r:id="rId61"/>
    <p:sldId id="278" r:id="rId62"/>
    <p:sldId id="1010" r:id="rId63"/>
    <p:sldId id="1011" r:id="rId64"/>
    <p:sldId id="1006" r:id="rId65"/>
    <p:sldId id="1007" r:id="rId66"/>
    <p:sldId id="779" r:id="rId67"/>
    <p:sldId id="1013" r:id="rId68"/>
    <p:sldId id="1009" r:id="rId69"/>
    <p:sldId id="1012" r:id="rId70"/>
    <p:sldId id="760" r:id="rId71"/>
    <p:sldId id="307" r:id="rId72"/>
    <p:sldId id="306" r:id="rId73"/>
    <p:sldId id="309" r:id="rId74"/>
    <p:sldId id="796" r:id="rId75"/>
    <p:sldId id="299" r:id="rId76"/>
    <p:sldId id="994" r:id="rId77"/>
    <p:sldId id="292" r:id="rId78"/>
    <p:sldId id="780" r:id="rId79"/>
    <p:sldId id="797" r:id="rId80"/>
    <p:sldId id="285" r:id="rId81"/>
    <p:sldId id="311" r:id="rId82"/>
    <p:sldId id="287" r:id="rId83"/>
    <p:sldId id="989" r:id="rId84"/>
    <p:sldId id="995" r:id="rId85"/>
    <p:sldId id="781" r:id="rId86"/>
    <p:sldId id="990" r:id="rId87"/>
    <p:sldId id="782" r:id="rId88"/>
    <p:sldId id="293" r:id="rId89"/>
    <p:sldId id="295" r:id="rId90"/>
    <p:sldId id="991" r:id="rId91"/>
    <p:sldId id="301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70"/>
    <p:restoredTop sz="95659"/>
  </p:normalViewPr>
  <p:slideViewPr>
    <p:cSldViewPr snapToGrid="0" snapToObject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5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4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315611" y="4880457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1715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25548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09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185530" y="1111184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" y="1111184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3" y="745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7171</TotalTime>
  <Words>12251</Words>
  <Application>Microsoft Macintosh PowerPoint</Application>
  <PresentationFormat>Widescreen</PresentationFormat>
  <Paragraphs>2132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999</cp:revision>
  <dcterms:created xsi:type="dcterms:W3CDTF">2021-07-06T18:24:07Z</dcterms:created>
  <dcterms:modified xsi:type="dcterms:W3CDTF">2022-02-03T19:57:05Z</dcterms:modified>
  <cp:category/>
</cp:coreProperties>
</file>